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68" r:id="rId4"/>
    <p:sldId id="272" r:id="rId5"/>
    <p:sldId id="273" r:id="rId6"/>
    <p:sldId id="263" r:id="rId7"/>
    <p:sldId id="266" r:id="rId8"/>
    <p:sldId id="264" r:id="rId9"/>
    <p:sldId id="257" r:id="rId10"/>
    <p:sldId id="259" r:id="rId11"/>
    <p:sldId id="260" r:id="rId12"/>
    <p:sldId id="261" r:id="rId13"/>
    <p:sldId id="271" r:id="rId14"/>
  </p:sldIdLst>
  <p:sldSz cx="9144000" cy="6858000" type="screen4x3"/>
  <p:notesSz cx="6780213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09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0552" y="0"/>
            <a:ext cx="293809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AE19A-09D2-4596-9A75-36E38A4B762B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022" y="4689515"/>
            <a:ext cx="54241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3809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0552" y="9377316"/>
            <a:ext cx="293809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CE738-C6E9-4AF4-B86E-F4209961C2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816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E738-C6E9-4AF4-B86E-F4209961C23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786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494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356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819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75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70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300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13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485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368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212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442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80797-E89C-4587-BFB4-571A68E798FA}" type="datetimeFigureOut">
              <a:rPr lang="fi-FI" smtClean="0"/>
              <a:t>12.4.2015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690B2-05F7-4DF7-9C3C-F01016139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216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www.estonia360.ee/viinist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viinistu.ee/site/e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hyperlink" Target="https://www.google.fi/search?q=viinistu&amp;tbm=isch&amp;tbo=u&amp;source=univ&amp;sa=X&amp;ei=pG4OVaaOCY7qaNC6gMAF&amp;ved=0CEkQ7Ak&amp;biw=1280&amp;bih=861#imgdii=_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0" y="908720"/>
            <a:ext cx="8712967" cy="211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3045" y="220028"/>
            <a:ext cx="202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Helaeskaaderi 2015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2483768" y="19429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>
                <a:hlinkClick r:id="rId4"/>
              </a:rPr>
              <a:t>Viinistu</a:t>
            </a:r>
            <a:endParaRPr lang="fi-F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429000"/>
            <a:ext cx="4243809" cy="301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20" y="3429001"/>
            <a:ext cx="422676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 rot="1832125">
            <a:off x="7030361" y="3889884"/>
            <a:ext cx="256583" cy="72103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xtBox 1"/>
          <p:cNvSpPr txBox="1"/>
          <p:nvPr/>
        </p:nvSpPr>
        <p:spPr>
          <a:xfrm>
            <a:off x="1187624" y="13407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hlinkClick r:id="rId7"/>
              </a:rPr>
              <a:t>Liikkuva </a:t>
            </a:r>
            <a:r>
              <a:rPr lang="fi-FI" dirty="0" err="1" smtClean="0">
                <a:hlinkClick r:id="rId7"/>
              </a:rPr>
              <a:t>panoramakuva</a:t>
            </a:r>
            <a:endParaRPr lang="fi-FI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83768" y="4149080"/>
            <a:ext cx="1080120" cy="13681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16831" y="4556157"/>
            <a:ext cx="9018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n</a:t>
            </a:r>
            <a:r>
              <a:rPr lang="fi-FI" sz="1200" dirty="0" smtClean="0">
                <a:solidFill>
                  <a:schemeClr val="bg1"/>
                </a:solidFill>
              </a:rPr>
              <a:t>oin 40 </a:t>
            </a:r>
            <a:r>
              <a:rPr lang="fi-FI" sz="1200" dirty="0" err="1" smtClean="0">
                <a:solidFill>
                  <a:schemeClr val="bg1"/>
                </a:solidFill>
              </a:rPr>
              <a:t>nm</a:t>
            </a:r>
            <a:endParaRPr lang="fi-FI" sz="12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47864" y="3573016"/>
            <a:ext cx="216024" cy="19442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63888" y="4545124"/>
            <a:ext cx="93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chemeClr val="bg1"/>
                </a:solidFill>
              </a:rPr>
              <a:t>n. 45 </a:t>
            </a:r>
            <a:r>
              <a:rPr lang="fi-FI" sz="1200" dirty="0" err="1" smtClean="0">
                <a:solidFill>
                  <a:schemeClr val="bg1"/>
                </a:solidFill>
              </a:rPr>
              <a:t>nm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74214" cy="302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89" y="260648"/>
            <a:ext cx="4193691" cy="309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8444"/>
            <a:ext cx="430828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89" y="3561747"/>
            <a:ext cx="4292745" cy="289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5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8" y="260648"/>
            <a:ext cx="433271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80" y="260649"/>
            <a:ext cx="4269912" cy="294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248472" cy="314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80" y="3501008"/>
            <a:ext cx="4312738" cy="314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0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98937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7563"/>
            <a:ext cx="4257788" cy="314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198937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257788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6206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Korjattu!!</a:t>
            </a:r>
            <a:endParaRPr lang="fi-FI" dirty="0"/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 flipH="1">
            <a:off x="5436096" y="990020"/>
            <a:ext cx="396044" cy="4227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940152" y="1052736"/>
            <a:ext cx="43204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9552" y="407707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Korjattu!!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820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733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1" y="180702"/>
            <a:ext cx="3264092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8" y="4581128"/>
            <a:ext cx="319909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8" y="2265158"/>
            <a:ext cx="3199094" cy="209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71605"/>
            <a:ext cx="326032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35" y="332657"/>
            <a:ext cx="3182069" cy="183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97653"/>
            <a:ext cx="2304256" cy="14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47" y="3926499"/>
            <a:ext cx="1964321" cy="130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4288" y="6206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hlinkClick r:id="rId10"/>
              </a:rPr>
              <a:t>Lisää valokuvia</a:t>
            </a:r>
            <a:endParaRPr lang="fi-FI" dirty="0"/>
          </a:p>
        </p:txBody>
      </p:sp>
      <p:sp>
        <p:nvSpPr>
          <p:cNvPr id="3" name="Rectangle 2"/>
          <p:cNvSpPr/>
          <p:nvPr/>
        </p:nvSpPr>
        <p:spPr>
          <a:xfrm>
            <a:off x="7164288" y="620688"/>
            <a:ext cx="1595780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23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735339"/>
            <a:ext cx="7797939" cy="571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04664"/>
            <a:ext cx="107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Venelehti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79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166688"/>
            <a:ext cx="4473575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1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80" y="188640"/>
            <a:ext cx="7369175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39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46" y="620688"/>
            <a:ext cx="809187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/>
              <a:t>http://www.turismiweb.ee/fi/company/viinistu-hotell-ja-konverentsikeskus/6970/</a:t>
            </a:r>
          </a:p>
        </p:txBody>
      </p:sp>
    </p:spTree>
    <p:extLst>
      <p:ext uri="{BB962C8B-B14F-4D97-AF65-F5344CB8AC3E}">
        <p14:creationId xmlns:p14="http://schemas.microsoft.com/office/powerpoint/2010/main" val="12831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119"/>
            <a:ext cx="8293025" cy="66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1262477">
            <a:off x="4736821" y="2242743"/>
            <a:ext cx="317984" cy="57606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10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1692081">
            <a:off x="3203848" y="4869160"/>
            <a:ext cx="288032" cy="72008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own Arrow 5"/>
          <p:cNvSpPr/>
          <p:nvPr/>
        </p:nvSpPr>
        <p:spPr>
          <a:xfrm rot="12468733">
            <a:off x="5227405" y="1438379"/>
            <a:ext cx="288032" cy="72008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3707904" y="37170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n</a:t>
            </a:r>
            <a:r>
              <a:rPr lang="fi-FI" dirty="0" smtClean="0"/>
              <a:t>oin 2,5 </a:t>
            </a:r>
            <a:r>
              <a:rPr lang="fi-FI" dirty="0" err="1" smtClean="0"/>
              <a:t>nm</a:t>
            </a:r>
            <a:endParaRPr lang="fi-FI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63888" y="4086364"/>
            <a:ext cx="432048" cy="757477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11960" y="2184063"/>
            <a:ext cx="936104" cy="1532969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39" y="571971"/>
            <a:ext cx="2229901" cy="172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8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0" y="116632"/>
            <a:ext cx="8221200" cy="661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 rot="1971293">
            <a:off x="6041802" y="2854309"/>
            <a:ext cx="504056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504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2606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Google Earth 2006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264"/>
            <a:ext cx="393603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3864794" cy="303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9" y="3501008"/>
            <a:ext cx="3956252" cy="291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17900"/>
            <a:ext cx="3834846" cy="30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6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30</Words>
  <Application>Microsoft Office PowerPoint</Application>
  <PresentationFormat>On-screen Show (4:3)</PresentationFormat>
  <Paragraphs>13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mikefin</dc:creator>
  <cp:lastModifiedBy>mikefin</cp:lastModifiedBy>
  <cp:revision>35</cp:revision>
  <cp:lastPrinted>2015-04-08T13:17:19Z</cp:lastPrinted>
  <dcterms:created xsi:type="dcterms:W3CDTF">2015-03-21T16:30:11Z</dcterms:created>
  <dcterms:modified xsi:type="dcterms:W3CDTF">2015-04-12T14:33:36Z</dcterms:modified>
</cp:coreProperties>
</file>